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993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1007" r:id="rId15"/>
    <p:sldId id="1008" r:id="rId16"/>
    <p:sldId id="1011" r:id="rId17"/>
    <p:sldId id="1010" r:id="rId18"/>
    <p:sldId id="1045" r:id="rId19"/>
    <p:sldId id="1015" r:id="rId20"/>
    <p:sldId id="1042" r:id="rId21"/>
    <p:sldId id="1016" r:id="rId22"/>
    <p:sldId id="1031" r:id="rId23"/>
    <p:sldId id="1018" r:id="rId24"/>
    <p:sldId id="1032" r:id="rId25"/>
    <p:sldId id="1039" r:id="rId26"/>
    <p:sldId id="1034" r:id="rId27"/>
    <p:sldId id="1044" r:id="rId28"/>
    <p:sldId id="1033" r:id="rId29"/>
    <p:sldId id="1023" r:id="rId30"/>
    <p:sldId id="1021" r:id="rId31"/>
    <p:sldId id="1043" r:id="rId32"/>
    <p:sldId id="1037" r:id="rId33"/>
    <p:sldId id="1035" r:id="rId34"/>
    <p:sldId id="1036" r:id="rId35"/>
    <p:sldId id="1038" r:id="rId36"/>
    <p:sldId id="1040" r:id="rId37"/>
    <p:sldId id="1041" r:id="rId38"/>
    <p:sldId id="1050" r:id="rId39"/>
    <p:sldId id="1065" r:id="rId40"/>
    <p:sldId id="1066" r:id="rId41"/>
    <p:sldId id="1068" r:id="rId42"/>
    <p:sldId id="1069" r:id="rId43"/>
    <p:sldId id="1070" r:id="rId44"/>
    <p:sldId id="1072" r:id="rId45"/>
    <p:sldId id="1064" r:id="rId46"/>
    <p:sldId id="107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0"/>
    <p:restoredTop sz="86428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5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Select the best one: use validation for model selection</a:t>
                </a:r>
              </a:p>
              <a:p>
                <a:pPr lvl="1"/>
                <a:r>
                  <a:rPr lang="en-US" dirty="0"/>
                  <a:t>What if all of them are not good enough?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8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31539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 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923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 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923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you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40223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points. 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402233"/>
              </a:xfrm>
              <a:blipFill>
                <a:blip r:embed="rId2"/>
                <a:stretch>
                  <a:fillRect l="-872" t="-2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features.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36007</TotalTime>
  <Words>3200</Words>
  <Application>Microsoft Macintosh PowerPoint</Application>
  <PresentationFormat>Widescreen</PresentationFormat>
  <Paragraphs>935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 Time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3358</cp:revision>
  <cp:lastPrinted>2020-02-13T16:58:38Z</cp:lastPrinted>
  <dcterms:created xsi:type="dcterms:W3CDTF">2017-08-24T15:35:37Z</dcterms:created>
  <dcterms:modified xsi:type="dcterms:W3CDTF">2022-02-25T16:11:42Z</dcterms:modified>
</cp:coreProperties>
</file>